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58" r:id="rId8"/>
    <p:sldId id="272" r:id="rId9"/>
    <p:sldId id="271" r:id="rId10"/>
    <p:sldId id="270" r:id="rId11"/>
    <p:sldId id="269" r:id="rId12"/>
    <p:sldId id="268" r:id="rId13"/>
    <p:sldId id="259" r:id="rId14"/>
    <p:sldId id="273" r:id="rId15"/>
    <p:sldId id="274" r:id="rId16"/>
    <p:sldId id="275" r:id="rId17"/>
    <p:sldId id="260" r:id="rId18"/>
    <p:sldId id="279" r:id="rId19"/>
    <p:sldId id="278" r:id="rId20"/>
    <p:sldId id="277" r:id="rId21"/>
    <p:sldId id="276" r:id="rId22"/>
    <p:sldId id="261" r:id="rId23"/>
    <p:sldId id="280" r:id="rId24"/>
    <p:sldId id="26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E25A2-B23F-40DD-BD32-9E68E340B8E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D2A0-9D55-4330-BEC5-D92E1D4A1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270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A road in Ephesus.  </a:t>
            </a:r>
            <a:r>
              <a:rPr lang="en-US" sz="2400" i="1" dirty="0" smtClean="0">
                <a:solidFill>
                  <a:srgbClr val="002060"/>
                </a:solidFill>
              </a:rPr>
              <a:t>This photo is from the collection "Pictorial Library of Bible Lands, volumes 1-10," © 2006 by Todd Bolen, BiblePlaces.com</a:t>
            </a:r>
            <a:endParaRPr lang="en-US" sz="24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304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1.1-12</a:t>
            </a:r>
          </a:p>
          <a:p>
            <a:r>
              <a:rPr lang="en-US" sz="3600" b="1" dirty="0" smtClean="0"/>
              <a:t>Dare to </a:t>
            </a:r>
            <a:r>
              <a:rPr lang="en-US" sz="3600" b="1" dirty="0" smtClean="0"/>
              <a:t>Share!</a:t>
            </a:r>
            <a:endParaRPr lang="en-US" sz="36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I am thankful to God, whom I have served with a clear conscience as my ancestors did, when I remember you in my prayers as I do constantly night and day. </a:t>
            </a:r>
            <a:r>
              <a:rPr lang="en-US" sz="3600" b="1" baseline="30000" dirty="0"/>
              <a:t>4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C00000"/>
                </a:solidFill>
              </a:rPr>
              <a:t>As I remember your tears, I long to see you, so that I may be filled with joy</a:t>
            </a:r>
            <a:r>
              <a:rPr lang="en-US" sz="3600" b="1" dirty="0"/>
              <a:t>. </a:t>
            </a:r>
            <a:r>
              <a:rPr lang="en-US" sz="3600" b="1" baseline="30000" dirty="0"/>
              <a:t>5</a:t>
            </a:r>
            <a:r>
              <a:rPr lang="en-US" sz="3600" b="1" dirty="0"/>
              <a:t> I recall your sincere faith that was alive first in your grandmother Lois and in your mother Eunice, and I am sure is in you.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I am thankful to God, whom I have served with a clear conscience as my ancestors did, when I remember you in my prayers as I do constantly night and day. </a:t>
            </a:r>
            <a:r>
              <a:rPr lang="en-US" sz="3600" b="1" baseline="30000" dirty="0"/>
              <a:t>4</a:t>
            </a:r>
            <a:r>
              <a:rPr lang="en-US" sz="3600" b="1" dirty="0"/>
              <a:t> As I remember your tears, I long to see you, so that I may be filled with joy. </a:t>
            </a:r>
            <a:r>
              <a:rPr lang="en-US" sz="3600" b="1" baseline="30000" dirty="0"/>
              <a:t>5</a:t>
            </a:r>
            <a:r>
              <a:rPr lang="en-US" sz="3600" b="1" dirty="0"/>
              <a:t> I recall your sincere faith that was alive first in your grandmother Lois and in your mother Eunice, and I am sure is in you.</a:t>
            </a:r>
            <a:endParaRPr lang="en-US" sz="3600" b="1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3048000" y="5105400"/>
            <a:ext cx="4800600" cy="6096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I am thankful to God, whom I have served with a clear conscience as my ancestors did, when I remember you in my prayers as I do constantly night and day. </a:t>
            </a:r>
            <a:r>
              <a:rPr lang="en-US" sz="3600" b="1" baseline="30000" dirty="0"/>
              <a:t>4</a:t>
            </a:r>
            <a:r>
              <a:rPr lang="en-US" sz="3600" b="1" dirty="0"/>
              <a:t> As I remember your tears, I long to see you, so that I may be filled with joy. </a:t>
            </a:r>
            <a:r>
              <a:rPr lang="en-US" sz="3600" b="1" baseline="30000" dirty="0"/>
              <a:t>5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C00000"/>
                </a:solidFill>
              </a:rPr>
              <a:t>I recall your sincere faith that was alive first in your grandmother Lois and in your mother Eunice, and I am sure is in you</a:t>
            </a:r>
            <a:r>
              <a:rPr lang="en-US" sz="3600" b="1" dirty="0"/>
              <a:t>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1.6-8:  </a:t>
            </a:r>
            <a:r>
              <a:rPr lang="en-US" sz="3600" b="1" u="sng" dirty="0">
                <a:solidFill>
                  <a:srgbClr val="C00000"/>
                </a:solidFill>
              </a:rPr>
              <a:t>Because of this </a:t>
            </a:r>
            <a:r>
              <a:rPr lang="en-US" sz="3600" b="1" u="sng" dirty="0" smtClean="0">
                <a:solidFill>
                  <a:srgbClr val="C00000"/>
                </a:solidFill>
              </a:rPr>
              <a:t>I </a:t>
            </a:r>
            <a:r>
              <a:rPr lang="en-US" sz="3600" b="1" u="sng" dirty="0">
                <a:solidFill>
                  <a:srgbClr val="C00000"/>
                </a:solidFill>
              </a:rPr>
              <a:t>remind you to rekindle God's gift that you possess through the laying on of my hands</a:t>
            </a:r>
            <a:r>
              <a:rPr lang="en-US" sz="3600" b="1" dirty="0"/>
              <a:t>. </a:t>
            </a:r>
            <a:r>
              <a:rPr lang="en-US" sz="3600" b="1" baseline="30000" dirty="0"/>
              <a:t>7</a:t>
            </a:r>
            <a:r>
              <a:rPr lang="en-US" sz="3600" b="1" dirty="0"/>
              <a:t> For God did not give us a Spirit of fear but of power and love and self-control. </a:t>
            </a:r>
            <a:r>
              <a:rPr lang="en-US" sz="3600" b="1" baseline="30000" dirty="0"/>
              <a:t>8</a:t>
            </a:r>
            <a:r>
              <a:rPr lang="en-US" sz="3600" b="1" dirty="0"/>
              <a:t> So do not be ashamed of the testimony about our Lord or of me, a prisoner for his sake, but by God's power accept your share of suffering for the gospel. 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1.6-8:  Because of this </a:t>
            </a:r>
            <a:r>
              <a:rPr lang="en-US" sz="3600" b="1" dirty="0" smtClean="0"/>
              <a:t>I </a:t>
            </a:r>
            <a:r>
              <a:rPr lang="en-US" sz="3600" b="1" dirty="0"/>
              <a:t>remind you to rekindle God's gift that you possess through the laying on of my hands. </a:t>
            </a:r>
            <a:r>
              <a:rPr lang="en-US" sz="3600" b="1" baseline="30000" dirty="0"/>
              <a:t>7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C00000"/>
                </a:solidFill>
              </a:rPr>
              <a:t>For God did not give us a Spirit of fear but of power and love and self-control</a:t>
            </a:r>
            <a:r>
              <a:rPr lang="en-US" sz="3600" b="1" dirty="0"/>
              <a:t>. </a:t>
            </a:r>
            <a:r>
              <a:rPr lang="en-US" sz="3600" b="1" baseline="30000" dirty="0"/>
              <a:t>8</a:t>
            </a:r>
            <a:r>
              <a:rPr lang="en-US" sz="3600" b="1" dirty="0"/>
              <a:t> So do not be ashamed of the testimony about our Lord or of me, a prisoner for his sake, but by God's power accept your share of suffering for the gospel. 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1.6-8:  Because of this </a:t>
            </a:r>
            <a:r>
              <a:rPr lang="en-US" sz="3600" b="1" dirty="0" smtClean="0"/>
              <a:t>I </a:t>
            </a:r>
            <a:r>
              <a:rPr lang="en-US" sz="3600" b="1" dirty="0"/>
              <a:t>remind you to rekindle God's gift that you possess through the laying on of my hands. </a:t>
            </a:r>
            <a:r>
              <a:rPr lang="en-US" sz="3600" b="1" baseline="30000" dirty="0"/>
              <a:t>7</a:t>
            </a:r>
            <a:r>
              <a:rPr lang="en-US" sz="3600" b="1" dirty="0"/>
              <a:t> For God did not give us a Spirit of fear but of power and love and self-control. </a:t>
            </a:r>
            <a:r>
              <a:rPr lang="en-US" sz="3600" b="1" baseline="30000" dirty="0"/>
              <a:t>8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C00000"/>
                </a:solidFill>
              </a:rPr>
              <a:t>So do not be ashamed of the testimony about our Lord or of me, a prisoner for his sake</a:t>
            </a:r>
            <a:r>
              <a:rPr lang="en-US" sz="3600" b="1" dirty="0"/>
              <a:t>, but by God's power accept your share of suffering for the gospel. 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1.6-8:  Because of this </a:t>
            </a:r>
            <a:r>
              <a:rPr lang="en-US" sz="3600" b="1" dirty="0" smtClean="0"/>
              <a:t>I </a:t>
            </a:r>
            <a:r>
              <a:rPr lang="en-US" sz="3600" b="1" dirty="0"/>
              <a:t>remind you to rekindle God's gift that you possess through the laying on of my hands. </a:t>
            </a:r>
            <a:r>
              <a:rPr lang="en-US" sz="3600" b="1" baseline="30000" dirty="0"/>
              <a:t>7</a:t>
            </a:r>
            <a:r>
              <a:rPr lang="en-US" sz="3600" b="1" dirty="0"/>
              <a:t> For God did not give us a Spirit of fear but of power and love and self-control. </a:t>
            </a:r>
            <a:r>
              <a:rPr lang="en-US" sz="3600" b="1" baseline="30000" dirty="0"/>
              <a:t>8</a:t>
            </a:r>
            <a:r>
              <a:rPr lang="en-US" sz="3600" b="1" dirty="0"/>
              <a:t> So do not be ashamed of the testimony about our Lord or of me, a prisoner for his sake, </a:t>
            </a:r>
            <a:r>
              <a:rPr lang="en-US" sz="3600" b="1" u="sng" dirty="0">
                <a:solidFill>
                  <a:srgbClr val="C00000"/>
                </a:solidFill>
              </a:rPr>
              <a:t>but by God's power accept your share of suffering for the gospel</a:t>
            </a:r>
            <a:r>
              <a:rPr lang="en-US" sz="3600" b="1" dirty="0"/>
              <a:t>. 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1.9-10:  </a:t>
            </a:r>
            <a:r>
              <a:rPr lang="en-US" sz="3600" b="1" dirty="0" smtClean="0"/>
              <a:t>He </a:t>
            </a:r>
            <a:r>
              <a:rPr lang="en-US" sz="3600" b="1" dirty="0"/>
              <a:t>is the one who saved us and called us with a holy calling, </a:t>
            </a:r>
            <a:r>
              <a:rPr lang="en-US" sz="3600" b="1" u="sng" dirty="0">
                <a:solidFill>
                  <a:srgbClr val="C00000"/>
                </a:solidFill>
              </a:rPr>
              <a:t>not based on our works </a:t>
            </a:r>
            <a:r>
              <a:rPr lang="en-US" sz="3600" b="1" dirty="0"/>
              <a:t>but on his own purpose and </a:t>
            </a:r>
            <a:r>
              <a:rPr lang="en-US" sz="3600" b="1" u="sng" dirty="0">
                <a:solidFill>
                  <a:srgbClr val="C00000"/>
                </a:solidFill>
              </a:rPr>
              <a:t>grace</a:t>
            </a:r>
            <a:r>
              <a:rPr lang="en-US" sz="3600" b="1" dirty="0"/>
              <a:t>, granted to us in Christ Jesus before time began, </a:t>
            </a:r>
            <a:r>
              <a:rPr lang="en-US" sz="3600" b="1" baseline="30000" dirty="0"/>
              <a:t>10</a:t>
            </a:r>
            <a:r>
              <a:rPr lang="en-US" sz="3600" b="1" dirty="0"/>
              <a:t> but now made visible through the appearing of our Savior Christ Jesus. He has broken the power of death and brought life and immortality to light through the gospel!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1.9-10:  </a:t>
            </a:r>
            <a:r>
              <a:rPr lang="en-US" sz="3600" b="1" u="sng" dirty="0" smtClean="0">
                <a:solidFill>
                  <a:srgbClr val="C00000"/>
                </a:solidFill>
              </a:rPr>
              <a:t>He </a:t>
            </a:r>
            <a:r>
              <a:rPr lang="en-US" sz="3600" b="1" u="sng" dirty="0">
                <a:solidFill>
                  <a:srgbClr val="C00000"/>
                </a:solidFill>
              </a:rPr>
              <a:t>is the one who saved us </a:t>
            </a:r>
            <a:r>
              <a:rPr lang="en-US" sz="3600" b="1" dirty="0"/>
              <a:t>and called us with a holy calling, not based on our works but on his own purpose and grace, granted to us in Christ Jesus </a:t>
            </a:r>
            <a:r>
              <a:rPr lang="en-US" sz="3600" b="1" u="sng" dirty="0">
                <a:solidFill>
                  <a:srgbClr val="C00000"/>
                </a:solidFill>
              </a:rPr>
              <a:t>before time began</a:t>
            </a:r>
            <a:r>
              <a:rPr lang="en-US" sz="3600" b="1" dirty="0"/>
              <a:t>, </a:t>
            </a:r>
            <a:r>
              <a:rPr lang="en-US" sz="3600" b="1" baseline="30000" dirty="0"/>
              <a:t>10</a:t>
            </a:r>
            <a:r>
              <a:rPr lang="en-US" sz="3600" b="1" dirty="0"/>
              <a:t> but now made visible through the appearing of our Savior Christ Jesus. He has broken the power of death and brought life and immortality to light through the gospel!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1.9-10:  </a:t>
            </a:r>
            <a:r>
              <a:rPr lang="en-US" sz="3600" b="1" dirty="0" smtClean="0"/>
              <a:t>He </a:t>
            </a:r>
            <a:r>
              <a:rPr lang="en-US" sz="3600" b="1" dirty="0"/>
              <a:t>is the one who saved us and called us with a holy calling, not based on our works but on his own purpose and grace, </a:t>
            </a:r>
            <a:r>
              <a:rPr lang="en-US" sz="3600" b="1" u="sng" dirty="0">
                <a:solidFill>
                  <a:srgbClr val="C00000"/>
                </a:solidFill>
              </a:rPr>
              <a:t>granted to us in Christ Jesus before time began</a:t>
            </a:r>
            <a:r>
              <a:rPr lang="en-US" sz="3600" b="1" dirty="0"/>
              <a:t>, </a:t>
            </a:r>
            <a:r>
              <a:rPr lang="en-US" sz="3600" b="1" baseline="30000" dirty="0"/>
              <a:t>10</a:t>
            </a:r>
            <a:r>
              <a:rPr lang="en-US" sz="3600" b="1" dirty="0"/>
              <a:t> but </a:t>
            </a:r>
            <a:r>
              <a:rPr lang="en-US" sz="3600" b="1" u="sng" dirty="0">
                <a:solidFill>
                  <a:srgbClr val="C00000"/>
                </a:solidFill>
              </a:rPr>
              <a:t>now made visible through the appearing of our Savior Christ Jesus</a:t>
            </a:r>
            <a:r>
              <a:rPr lang="en-US" sz="3600" b="1" dirty="0"/>
              <a:t>. He has broken the power of death and brought life and immortality to light through the gospel!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995678"/>
            <a:ext cx="9144000" cy="286232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1.1-2:  </a:t>
            </a:r>
            <a:r>
              <a:rPr lang="en-US" sz="3600" b="1" dirty="0"/>
              <a:t>From Paul, an apostle of Christ Jesus by the will of God, to further the promise of life in Christ Jesus, </a:t>
            </a:r>
            <a:r>
              <a:rPr lang="en-US" sz="3600" b="1" baseline="30000" dirty="0"/>
              <a:t>2</a:t>
            </a:r>
            <a:r>
              <a:rPr lang="en-US" sz="3600" b="1" dirty="0"/>
              <a:t> to Timothy, my dear child. Grace, mercy, and peace from God the Father and Christ Jesus our Lord!</a:t>
            </a:r>
            <a:endParaRPr lang="en-US" sz="3600" b="1" dirty="0" smtClean="0"/>
          </a:p>
        </p:txBody>
      </p:sp>
      <p:sp>
        <p:nvSpPr>
          <p:cNvPr id="5" name="Oval 4"/>
          <p:cNvSpPr/>
          <p:nvPr/>
        </p:nvSpPr>
        <p:spPr>
          <a:xfrm>
            <a:off x="3276600" y="3962400"/>
            <a:ext cx="2286000" cy="6858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1.9-10:  </a:t>
            </a:r>
            <a:r>
              <a:rPr lang="en-US" sz="3600" b="1" dirty="0" smtClean="0"/>
              <a:t>He </a:t>
            </a:r>
            <a:r>
              <a:rPr lang="en-US" sz="3600" b="1" dirty="0"/>
              <a:t>is the one who saved us and called us with a holy calling, not based on our works but on his own purpose and grace, granted to us in Christ Jesus before time began, </a:t>
            </a:r>
            <a:r>
              <a:rPr lang="en-US" sz="3600" b="1" baseline="30000" dirty="0"/>
              <a:t>10</a:t>
            </a:r>
            <a:r>
              <a:rPr lang="en-US" sz="3600" b="1" dirty="0"/>
              <a:t> but now made visible through the appearing of our Savior Christ Jesus. </a:t>
            </a:r>
            <a:r>
              <a:rPr lang="en-US" sz="3600" b="1" u="sng" dirty="0">
                <a:solidFill>
                  <a:srgbClr val="C00000"/>
                </a:solidFill>
              </a:rPr>
              <a:t>He has broken the power of death and brought life and immortality to light through the gospel</a:t>
            </a:r>
            <a:r>
              <a:rPr lang="en-US" sz="3600" b="1" dirty="0">
                <a:solidFill>
                  <a:srgbClr val="C00000"/>
                </a:solidFill>
              </a:rPr>
              <a:t>!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1.9-10:  </a:t>
            </a:r>
            <a:r>
              <a:rPr lang="en-US" sz="3600" b="1" dirty="0" smtClean="0"/>
              <a:t>He </a:t>
            </a:r>
            <a:r>
              <a:rPr lang="en-US" sz="3600" b="1" dirty="0"/>
              <a:t>is the one who saved us and called us with </a:t>
            </a:r>
            <a:r>
              <a:rPr lang="en-US" sz="3600" b="1" u="sng" dirty="0">
                <a:solidFill>
                  <a:srgbClr val="C00000"/>
                </a:solidFill>
              </a:rPr>
              <a:t>a holy calling</a:t>
            </a:r>
            <a:r>
              <a:rPr lang="en-US" sz="3600" b="1" dirty="0"/>
              <a:t>, not based on our works but </a:t>
            </a:r>
            <a:r>
              <a:rPr lang="en-US" sz="3600" b="1" u="sng" dirty="0">
                <a:solidFill>
                  <a:srgbClr val="C00000"/>
                </a:solidFill>
              </a:rPr>
              <a:t>on his own purpose </a:t>
            </a:r>
            <a:r>
              <a:rPr lang="en-US" sz="3600" b="1" dirty="0"/>
              <a:t>and grace, granted to us in Christ Jesus before time began, </a:t>
            </a:r>
            <a:r>
              <a:rPr lang="en-US" sz="3600" b="1" baseline="30000" dirty="0"/>
              <a:t>10</a:t>
            </a:r>
            <a:r>
              <a:rPr lang="en-US" sz="3600" b="1" dirty="0"/>
              <a:t> but now made visible through the appearing of our Savior Christ Jesus. He has broken the power of death and brought life and immortality to light through the gospel!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87682"/>
            <a:ext cx="9144000" cy="3970318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1.11-12:  For this gospel I was appointed a preacher and apostle and teacher. </a:t>
            </a:r>
            <a:r>
              <a:rPr lang="en-US" sz="3600" b="1" baseline="30000" dirty="0"/>
              <a:t>12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C00000"/>
                </a:solidFill>
              </a:rPr>
              <a:t>Because of this, in fact, I suffer as I do</a:t>
            </a:r>
            <a:r>
              <a:rPr lang="en-US" sz="3600" b="1" dirty="0"/>
              <a:t>. But I am not ashamed, because I know the one in whom my faith is set and I am convinced that he is able to protect what has been entrusted to me until that day.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87682"/>
            <a:ext cx="9144000" cy="3970318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1.11-12:  For this gospel I was appointed a preacher and apostle and teacher. </a:t>
            </a:r>
            <a:r>
              <a:rPr lang="en-US" sz="3600" b="1" baseline="30000" dirty="0"/>
              <a:t>12</a:t>
            </a:r>
            <a:r>
              <a:rPr lang="en-US" sz="3600" b="1" dirty="0"/>
              <a:t> Because of this, in fact, I suffer as I do. But I am not ashamed, because </a:t>
            </a:r>
            <a:r>
              <a:rPr lang="en-US" sz="3600" b="1" u="sng" dirty="0">
                <a:solidFill>
                  <a:srgbClr val="C00000"/>
                </a:solidFill>
              </a:rPr>
              <a:t>I know the one in whom my faith is set and I am convinced that he is able to protect what has been entrusted to me until that day</a:t>
            </a:r>
            <a:r>
              <a:rPr lang="en-US" sz="3600" b="1" dirty="0"/>
              <a:t>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270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A road in Ephesus.  </a:t>
            </a:r>
            <a:r>
              <a:rPr lang="en-US" sz="2400" i="1" dirty="0" smtClean="0">
                <a:solidFill>
                  <a:srgbClr val="002060"/>
                </a:solidFill>
              </a:rPr>
              <a:t>This photo is from the collection "Pictorial Library of Bible Lands, volumes 1-10," © 2006 by Todd Bolen, BiblePlaces.com</a:t>
            </a:r>
            <a:endParaRPr lang="en-US" sz="24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304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1.1-12</a:t>
            </a:r>
          </a:p>
          <a:p>
            <a:r>
              <a:rPr lang="en-US" sz="3600" b="1" dirty="0" smtClean="0"/>
              <a:t>Dare to </a:t>
            </a:r>
            <a:r>
              <a:rPr lang="en-US" sz="3600" b="1" dirty="0" smtClean="0"/>
              <a:t>Share!</a:t>
            </a:r>
            <a:endParaRPr lang="en-US" sz="36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995678"/>
            <a:ext cx="9144000" cy="286232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1.1-2:  </a:t>
            </a:r>
            <a:r>
              <a:rPr lang="en-US" sz="3600" b="1" dirty="0"/>
              <a:t>From Paul, an apostle of Christ Jesus by the will of God, to further the promise of life in Christ Jesus, </a:t>
            </a:r>
            <a:r>
              <a:rPr lang="en-US" sz="3600" b="1" baseline="30000" dirty="0"/>
              <a:t>2</a:t>
            </a:r>
            <a:r>
              <a:rPr lang="en-US" sz="3600" b="1" dirty="0"/>
              <a:t> to Timothy, my dear child. Grace, mercy, and peace from God the Father and Christ Jesus our Lord!</a:t>
            </a:r>
            <a:endParaRPr lang="en-US" sz="3600" b="1" dirty="0" smtClean="0"/>
          </a:p>
        </p:txBody>
      </p:sp>
      <p:sp>
        <p:nvSpPr>
          <p:cNvPr id="7" name="Oval 6"/>
          <p:cNvSpPr/>
          <p:nvPr/>
        </p:nvSpPr>
        <p:spPr>
          <a:xfrm>
            <a:off x="5334000" y="3962400"/>
            <a:ext cx="2286000" cy="6858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995678"/>
            <a:ext cx="9144000" cy="286232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1.1-2:  </a:t>
            </a:r>
            <a:r>
              <a:rPr lang="en-US" sz="3600" b="1" dirty="0"/>
              <a:t>From Paul, an apostle of Christ Jesus by the will of God, </a:t>
            </a:r>
            <a:r>
              <a:rPr lang="en-US" sz="3600" b="1" u="sng" dirty="0">
                <a:solidFill>
                  <a:srgbClr val="C00000"/>
                </a:solidFill>
              </a:rPr>
              <a:t>to further the promise of life in Christ Jesus</a:t>
            </a:r>
            <a:r>
              <a:rPr lang="en-US" sz="3600" b="1" dirty="0"/>
              <a:t>, </a:t>
            </a:r>
            <a:r>
              <a:rPr lang="en-US" sz="3600" b="1" baseline="30000" dirty="0"/>
              <a:t>2</a:t>
            </a:r>
            <a:r>
              <a:rPr lang="en-US" sz="3600" b="1" dirty="0"/>
              <a:t> to Timothy, my dear child. Grace, mercy, and peace from God the Father and Christ Jesus our Lord!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995678"/>
            <a:ext cx="9144000" cy="286232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1.1-2:  </a:t>
            </a:r>
            <a:r>
              <a:rPr lang="en-US" sz="3600" b="1" dirty="0"/>
              <a:t>From Paul, an apostle of Christ Jesus by the will of God, to further the promise of life in Christ Jesus, </a:t>
            </a:r>
            <a:r>
              <a:rPr lang="en-US" sz="3600" b="1" baseline="30000" dirty="0"/>
              <a:t>2</a:t>
            </a:r>
            <a:r>
              <a:rPr lang="en-US" sz="3600" b="1" dirty="0"/>
              <a:t> to Timothy, my dear child. Grace, mercy, and peace from God the Father and Christ Jesus our Lord!</a:t>
            </a:r>
            <a:endParaRPr lang="en-US" sz="3600" b="1" dirty="0" smtClean="0"/>
          </a:p>
        </p:txBody>
      </p:sp>
      <p:sp>
        <p:nvSpPr>
          <p:cNvPr id="5" name="Oval 4"/>
          <p:cNvSpPr/>
          <p:nvPr/>
        </p:nvSpPr>
        <p:spPr>
          <a:xfrm>
            <a:off x="5943600" y="5105400"/>
            <a:ext cx="2286000" cy="6858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995678"/>
            <a:ext cx="9144000" cy="2862322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 Timothy 1.1-2:  </a:t>
            </a:r>
            <a:r>
              <a:rPr lang="en-US" sz="3600" b="1" dirty="0"/>
              <a:t>From Paul, an apostle of Christ Jesus by the will of God, to further the promise of life in Christ Jesus, </a:t>
            </a:r>
            <a:r>
              <a:rPr lang="en-US" sz="3600" b="1" baseline="30000" dirty="0"/>
              <a:t>2</a:t>
            </a:r>
            <a:r>
              <a:rPr lang="en-US" sz="3600" b="1" dirty="0"/>
              <a:t> to Timothy, my dear child. </a:t>
            </a:r>
            <a:r>
              <a:rPr lang="en-US" sz="3600" b="1" u="sng" dirty="0">
                <a:solidFill>
                  <a:srgbClr val="C00000"/>
                </a:solidFill>
              </a:rPr>
              <a:t>Grace, mercy, and peace from God the Father and Christ Jesus our Lord!</a:t>
            </a:r>
            <a:endParaRPr lang="en-US" sz="3600" b="1" u="sng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</a:t>
            </a:r>
            <a:r>
              <a:rPr lang="en-US" sz="3600" b="1" u="sng" dirty="0">
                <a:solidFill>
                  <a:srgbClr val="C00000"/>
                </a:solidFill>
              </a:rPr>
              <a:t>I am thankful to God, whom I have served with a clear conscience </a:t>
            </a:r>
            <a:r>
              <a:rPr lang="en-US" sz="3600" b="1" dirty="0"/>
              <a:t>as my ancestors did, when I remember you in my prayers as I do constantly night and day. </a:t>
            </a:r>
            <a:r>
              <a:rPr lang="en-US" sz="3600" b="1" baseline="30000" dirty="0"/>
              <a:t>4</a:t>
            </a:r>
            <a:r>
              <a:rPr lang="en-US" sz="3600" b="1" dirty="0"/>
              <a:t> As I remember your tears, I long to see you, so that I may be filled with joy. </a:t>
            </a:r>
            <a:r>
              <a:rPr lang="en-US" sz="3600" b="1" baseline="30000" dirty="0"/>
              <a:t>5</a:t>
            </a:r>
            <a:r>
              <a:rPr lang="en-US" sz="3600" b="1" dirty="0"/>
              <a:t> I recall your sincere faith that was alive first in your grandmother Lois and in your mother Eunice, and I am sure is in you.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I am thankful to God, whom I have served with a clear conscience as my ancestors did, when I remember you in my prayers as I do constantly night and day. </a:t>
            </a:r>
            <a:r>
              <a:rPr lang="en-US" sz="3600" b="1" baseline="30000" dirty="0"/>
              <a:t>4</a:t>
            </a:r>
            <a:r>
              <a:rPr lang="en-US" sz="3600" b="1" dirty="0"/>
              <a:t> As I remember your tears, I long to see you, so that I may be filled with joy. </a:t>
            </a:r>
            <a:r>
              <a:rPr lang="en-US" sz="3600" b="1" baseline="30000" dirty="0"/>
              <a:t>5</a:t>
            </a:r>
            <a:r>
              <a:rPr lang="en-US" sz="3600" b="1" dirty="0"/>
              <a:t> I recall your sincere faith that was alive first in your grandmother Lois and in your mother Eunice, and I am sure is in you.</a:t>
            </a:r>
            <a:endParaRPr lang="en-US" sz="3600" b="1" dirty="0" smtClean="0"/>
          </a:p>
        </p:txBody>
      </p:sp>
      <p:sp>
        <p:nvSpPr>
          <p:cNvPr id="5" name="Oval 4"/>
          <p:cNvSpPr/>
          <p:nvPr/>
        </p:nvSpPr>
        <p:spPr>
          <a:xfrm>
            <a:off x="6400800" y="2895600"/>
            <a:ext cx="2743200" cy="6858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hesus street, tb n010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1.3-5:  I am thankful to God, whom I have served with a clear conscience as my ancestors did, </a:t>
            </a:r>
            <a:r>
              <a:rPr lang="en-US" sz="3600" b="1" u="sng" dirty="0">
                <a:solidFill>
                  <a:srgbClr val="C00000"/>
                </a:solidFill>
              </a:rPr>
              <a:t>when I remember you in my prayers as I do constantly night and day</a:t>
            </a:r>
            <a:r>
              <a:rPr lang="en-US" sz="3600" b="1" dirty="0"/>
              <a:t>. </a:t>
            </a:r>
            <a:r>
              <a:rPr lang="en-US" sz="3600" b="1" baseline="30000" dirty="0"/>
              <a:t>4</a:t>
            </a:r>
            <a:r>
              <a:rPr lang="en-US" sz="3600" b="1" dirty="0"/>
              <a:t> As I remember your tears, I long to see you, so that I may be filled with joy. </a:t>
            </a:r>
            <a:r>
              <a:rPr lang="en-US" sz="3600" b="1" baseline="30000" dirty="0"/>
              <a:t>5</a:t>
            </a:r>
            <a:r>
              <a:rPr lang="en-US" sz="3600" b="1" dirty="0"/>
              <a:t> I recall your sincere faith that was alive first in your grandmother Lois and in your mother Eunice, and I am sure is in you.</a:t>
            </a:r>
            <a:endParaRPr lang="en-US" sz="36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1646</Words>
  <Application>Microsoft Office PowerPoint</Application>
  <PresentationFormat>On-screen Show (4:3)</PresentationFormat>
  <Paragraphs>28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Groben</dc:creator>
  <cp:lastModifiedBy>Groben</cp:lastModifiedBy>
  <cp:revision>36</cp:revision>
  <dcterms:created xsi:type="dcterms:W3CDTF">2013-07-26T14:16:25Z</dcterms:created>
  <dcterms:modified xsi:type="dcterms:W3CDTF">2013-07-30T18:41:12Z</dcterms:modified>
</cp:coreProperties>
</file>